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7"/>
  </p:notesMasterIdLst>
  <p:handoutMasterIdLst>
    <p:handoutMasterId r:id="rId18"/>
  </p:handoutMasterIdLst>
  <p:sldIdLst>
    <p:sldId id="259" r:id="rId7"/>
    <p:sldId id="261" r:id="rId8"/>
    <p:sldId id="267" r:id="rId9"/>
    <p:sldId id="272" r:id="rId10"/>
    <p:sldId id="271" r:id="rId11"/>
    <p:sldId id="268" r:id="rId12"/>
    <p:sldId id="269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058607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04" y="2156367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268" y="215636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D3306-104D-F9D6-3ABC-ACC407CD2850}"/>
              </a:ext>
            </a:extLst>
          </p:cNvPr>
          <p:cNvSpPr txBox="1">
            <a:spLocks/>
          </p:cNvSpPr>
          <p:nvPr/>
        </p:nvSpPr>
        <p:spPr>
          <a:xfrm>
            <a:off x="6811803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r>
              <a:rPr lang="en-GB" dirty="0"/>
              <a:t>Summary</a:t>
            </a:r>
          </a:p>
          <a:p>
            <a:r>
              <a:rPr lang="en-GB" dirty="0"/>
              <a:t>Q&amp;A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1B11B639-A250-9449-C021-FDF08376601F}"/>
              </a:ext>
            </a:extLst>
          </p:cNvPr>
          <p:cNvSpPr txBox="1">
            <a:spLocks/>
          </p:cNvSpPr>
          <p:nvPr/>
        </p:nvSpPr>
        <p:spPr>
          <a:xfrm>
            <a:off x="1" y="2358131"/>
            <a:ext cx="12191999" cy="21417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1200" dirty="0">
                <a:solidFill>
                  <a:srgbClr val="3B2B46"/>
                </a:solidFill>
              </a:rPr>
              <a:t>WHY</a:t>
            </a:r>
            <a:endParaRPr lang="en-GB" sz="11200" b="0" dirty="0">
              <a:solidFill>
                <a:srgbClr val="3B2B46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7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C 0 -0.29005 -0.10052 -0.40023 -0.18203 -0.40023 L -0.36406 -0.4002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AzBobbyTables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PowerShell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1"/>
            <a:r>
              <a:rPr lang="en-GB" dirty="0"/>
              <a:t>Visual Studio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C#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81" y="1332421"/>
            <a:ext cx="5324072" cy="439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159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Useful Scenarios</vt:lpstr>
      <vt:lpstr>A few C# or hybrid modules</vt:lpstr>
      <vt:lpstr>Tooling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Grote, Justin</cp:lastModifiedBy>
  <cp:revision>26</cp:revision>
  <dcterms:created xsi:type="dcterms:W3CDTF">2022-05-02T14:38:43Z</dcterms:created>
  <dcterms:modified xsi:type="dcterms:W3CDTF">2023-06-13T11:51:14Z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